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7" r:id="rId6"/>
    <p:sldId id="258" r:id="rId7"/>
    <p:sldId id="290" r:id="rId8"/>
    <p:sldId id="294" r:id="rId9"/>
    <p:sldId id="297" r:id="rId10"/>
    <p:sldId id="264" r:id="rId11"/>
    <p:sldId id="295" r:id="rId12"/>
    <p:sldId id="296" r:id="rId13"/>
    <p:sldId id="291" r:id="rId14"/>
    <p:sldId id="268" r:id="rId15"/>
    <p:sldId id="293" r:id="rId16"/>
    <p:sldId id="262" r:id="rId17"/>
    <p:sldId id="292" r:id="rId18"/>
    <p:sldId id="299" r:id="rId19"/>
    <p:sldId id="298" r:id="rId20"/>
    <p:sldId id="300" r:id="rId21"/>
    <p:sldId id="260" r:id="rId22"/>
    <p:sldId id="276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3204" autoAdjust="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5E1913-9CFE-4C54-9D86-7EE5332F193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6DEE50-BB10-4994-8CC7-C610E21E902D}">
      <dgm:prSet/>
      <dgm:spPr/>
      <dgm:t>
        <a:bodyPr/>
        <a:lstStyle/>
        <a:p>
          <a:r>
            <a:rPr lang="es-ES"/>
            <a:t>Introducción</a:t>
          </a:r>
          <a:endParaRPr lang="en-US"/>
        </a:p>
      </dgm:t>
    </dgm:pt>
    <dgm:pt modelId="{DAE55C69-764C-4048-A6E6-96F069545ED4}" type="parTrans" cxnId="{89B03CED-6109-4DB6-BB21-E1C3B20BCFE6}">
      <dgm:prSet/>
      <dgm:spPr/>
      <dgm:t>
        <a:bodyPr/>
        <a:lstStyle/>
        <a:p>
          <a:endParaRPr lang="en-US"/>
        </a:p>
      </dgm:t>
    </dgm:pt>
    <dgm:pt modelId="{9D53B1D3-5208-4BB5-9E1E-585A855102CD}" type="sibTrans" cxnId="{89B03CED-6109-4DB6-BB21-E1C3B20BCFE6}">
      <dgm:prSet/>
      <dgm:spPr/>
      <dgm:t>
        <a:bodyPr/>
        <a:lstStyle/>
        <a:p>
          <a:endParaRPr lang="en-US"/>
        </a:p>
      </dgm:t>
    </dgm:pt>
    <dgm:pt modelId="{B8D5C343-C943-4A3D-9D95-60DAE5106F4C}">
      <dgm:prSet/>
      <dgm:spPr/>
      <dgm:t>
        <a:bodyPr/>
        <a:lstStyle/>
        <a:p>
          <a:r>
            <a:rPr lang="es-ES"/>
            <a:t>Tipos de Adaptador</a:t>
          </a:r>
          <a:endParaRPr lang="en-US"/>
        </a:p>
      </dgm:t>
    </dgm:pt>
    <dgm:pt modelId="{E95B2B1B-EE9E-426D-8B8F-4BB68CFB1788}" type="parTrans" cxnId="{9D985072-1288-4060-9B13-1BE68562795E}">
      <dgm:prSet/>
      <dgm:spPr/>
      <dgm:t>
        <a:bodyPr/>
        <a:lstStyle/>
        <a:p>
          <a:endParaRPr lang="en-US"/>
        </a:p>
      </dgm:t>
    </dgm:pt>
    <dgm:pt modelId="{9D764E24-B4DC-4000-94A9-9DF9D5A9380C}" type="sibTrans" cxnId="{9D985072-1288-4060-9B13-1BE68562795E}">
      <dgm:prSet/>
      <dgm:spPr/>
      <dgm:t>
        <a:bodyPr/>
        <a:lstStyle/>
        <a:p>
          <a:endParaRPr lang="en-US"/>
        </a:p>
      </dgm:t>
    </dgm:pt>
    <dgm:pt modelId="{171CE771-BAD9-43FE-8EB5-91FEDD09A2D3}">
      <dgm:prSet/>
      <dgm:spPr/>
      <dgm:t>
        <a:bodyPr/>
        <a:lstStyle/>
        <a:p>
          <a:r>
            <a:rPr lang="es-ES"/>
            <a:t>Modelo/Diagramas </a:t>
          </a:r>
          <a:r>
            <a:rPr lang="es-ES" dirty="0"/>
            <a:t>de Clase</a:t>
          </a:r>
          <a:endParaRPr lang="en-US" dirty="0"/>
        </a:p>
      </dgm:t>
    </dgm:pt>
    <dgm:pt modelId="{4912ABD8-A5BD-4447-A886-D8B985215602}" type="parTrans" cxnId="{40202E45-03B7-403A-8B94-5CC5D6C1A740}">
      <dgm:prSet/>
      <dgm:spPr/>
      <dgm:t>
        <a:bodyPr/>
        <a:lstStyle/>
        <a:p>
          <a:endParaRPr lang="en-US"/>
        </a:p>
      </dgm:t>
    </dgm:pt>
    <dgm:pt modelId="{92DF258F-4E7C-44E1-9186-C80C91A78239}" type="sibTrans" cxnId="{40202E45-03B7-403A-8B94-5CC5D6C1A740}">
      <dgm:prSet/>
      <dgm:spPr/>
      <dgm:t>
        <a:bodyPr/>
        <a:lstStyle/>
        <a:p>
          <a:endParaRPr lang="en-US"/>
        </a:p>
      </dgm:t>
    </dgm:pt>
    <dgm:pt modelId="{66A7A4AC-38D2-48C8-A086-7C20FDD1CD42}">
      <dgm:prSet/>
      <dgm:spPr/>
      <dgm:t>
        <a:bodyPr/>
        <a:lstStyle/>
        <a:p>
          <a:r>
            <a:rPr lang="es-ES"/>
            <a:t>Ejemplos</a:t>
          </a:r>
          <a:endParaRPr lang="en-US"/>
        </a:p>
      </dgm:t>
    </dgm:pt>
    <dgm:pt modelId="{01299186-2F77-486B-9D22-D331F5584E77}" type="parTrans" cxnId="{82C1482A-48F4-4BBB-B5AA-3090729E8B60}">
      <dgm:prSet/>
      <dgm:spPr/>
      <dgm:t>
        <a:bodyPr/>
        <a:lstStyle/>
        <a:p>
          <a:endParaRPr lang="en-US"/>
        </a:p>
      </dgm:t>
    </dgm:pt>
    <dgm:pt modelId="{0FC7F556-CD18-4599-A68B-56CF26393A2B}" type="sibTrans" cxnId="{82C1482A-48F4-4BBB-B5AA-3090729E8B60}">
      <dgm:prSet/>
      <dgm:spPr/>
      <dgm:t>
        <a:bodyPr/>
        <a:lstStyle/>
        <a:p>
          <a:endParaRPr lang="en-US"/>
        </a:p>
      </dgm:t>
    </dgm:pt>
    <dgm:pt modelId="{FF7EEE6D-9039-498B-96AD-CE9565C05C8A}" type="pres">
      <dgm:prSet presAssocID="{9F5E1913-9CFE-4C54-9D86-7EE5332F193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332073-AEC5-49AA-8E98-FE780C867816}" type="pres">
      <dgm:prSet presAssocID="{CB6DEE50-BB10-4994-8CC7-C610E21E902D}" presName="hierRoot1" presStyleCnt="0"/>
      <dgm:spPr/>
    </dgm:pt>
    <dgm:pt modelId="{1254A1E3-AA06-4B65-8B2E-067093488039}" type="pres">
      <dgm:prSet presAssocID="{CB6DEE50-BB10-4994-8CC7-C610E21E902D}" presName="composite" presStyleCnt="0"/>
      <dgm:spPr/>
    </dgm:pt>
    <dgm:pt modelId="{12485F22-BC1D-4ACC-A360-A5C9D5BF297F}" type="pres">
      <dgm:prSet presAssocID="{CB6DEE50-BB10-4994-8CC7-C610E21E902D}" presName="background" presStyleLbl="node0" presStyleIdx="0" presStyleCnt="4"/>
      <dgm:spPr/>
    </dgm:pt>
    <dgm:pt modelId="{6E64309C-A072-488A-8722-2E5D0501F68A}" type="pres">
      <dgm:prSet presAssocID="{CB6DEE50-BB10-4994-8CC7-C610E21E902D}" presName="text" presStyleLbl="fgAcc0" presStyleIdx="0" presStyleCnt="4">
        <dgm:presLayoutVars>
          <dgm:chPref val="3"/>
        </dgm:presLayoutVars>
      </dgm:prSet>
      <dgm:spPr/>
    </dgm:pt>
    <dgm:pt modelId="{923F4DAA-F191-4FD4-9070-3CF28FA54120}" type="pres">
      <dgm:prSet presAssocID="{CB6DEE50-BB10-4994-8CC7-C610E21E902D}" presName="hierChild2" presStyleCnt="0"/>
      <dgm:spPr/>
    </dgm:pt>
    <dgm:pt modelId="{ED0F0784-042F-42EA-AE52-A9723E56B8DB}" type="pres">
      <dgm:prSet presAssocID="{B8D5C343-C943-4A3D-9D95-60DAE5106F4C}" presName="hierRoot1" presStyleCnt="0"/>
      <dgm:spPr/>
    </dgm:pt>
    <dgm:pt modelId="{817D5B45-254E-48F5-9AF7-137D1961B1C7}" type="pres">
      <dgm:prSet presAssocID="{B8D5C343-C943-4A3D-9D95-60DAE5106F4C}" presName="composite" presStyleCnt="0"/>
      <dgm:spPr/>
    </dgm:pt>
    <dgm:pt modelId="{DD16A4CD-5AA2-4947-A31B-13F39B2BB845}" type="pres">
      <dgm:prSet presAssocID="{B8D5C343-C943-4A3D-9D95-60DAE5106F4C}" presName="background" presStyleLbl="node0" presStyleIdx="1" presStyleCnt="4"/>
      <dgm:spPr/>
    </dgm:pt>
    <dgm:pt modelId="{469BA41D-3AB1-42A1-AEA7-A16A5A74C58E}" type="pres">
      <dgm:prSet presAssocID="{B8D5C343-C943-4A3D-9D95-60DAE5106F4C}" presName="text" presStyleLbl="fgAcc0" presStyleIdx="1" presStyleCnt="4">
        <dgm:presLayoutVars>
          <dgm:chPref val="3"/>
        </dgm:presLayoutVars>
      </dgm:prSet>
      <dgm:spPr/>
    </dgm:pt>
    <dgm:pt modelId="{A7B220AA-F2DE-4766-B504-04C7327DE0A7}" type="pres">
      <dgm:prSet presAssocID="{B8D5C343-C943-4A3D-9D95-60DAE5106F4C}" presName="hierChild2" presStyleCnt="0"/>
      <dgm:spPr/>
    </dgm:pt>
    <dgm:pt modelId="{598608FF-F526-48D8-8C32-6AEEEE0D3A5E}" type="pres">
      <dgm:prSet presAssocID="{171CE771-BAD9-43FE-8EB5-91FEDD09A2D3}" presName="hierRoot1" presStyleCnt="0"/>
      <dgm:spPr/>
    </dgm:pt>
    <dgm:pt modelId="{CA61562A-DA6F-494A-889A-1769A47A3444}" type="pres">
      <dgm:prSet presAssocID="{171CE771-BAD9-43FE-8EB5-91FEDD09A2D3}" presName="composite" presStyleCnt="0"/>
      <dgm:spPr/>
    </dgm:pt>
    <dgm:pt modelId="{CCBCDDC7-4FBA-4DEA-95F0-CB3075AA8BAA}" type="pres">
      <dgm:prSet presAssocID="{171CE771-BAD9-43FE-8EB5-91FEDD09A2D3}" presName="background" presStyleLbl="node0" presStyleIdx="2" presStyleCnt="4"/>
      <dgm:spPr/>
    </dgm:pt>
    <dgm:pt modelId="{D2A3BC3D-42B8-4EDD-AACE-E2273ABF95EE}" type="pres">
      <dgm:prSet presAssocID="{171CE771-BAD9-43FE-8EB5-91FEDD09A2D3}" presName="text" presStyleLbl="fgAcc0" presStyleIdx="2" presStyleCnt="4">
        <dgm:presLayoutVars>
          <dgm:chPref val="3"/>
        </dgm:presLayoutVars>
      </dgm:prSet>
      <dgm:spPr/>
    </dgm:pt>
    <dgm:pt modelId="{391D2C3E-59C4-4948-AD66-E2122128B397}" type="pres">
      <dgm:prSet presAssocID="{171CE771-BAD9-43FE-8EB5-91FEDD09A2D3}" presName="hierChild2" presStyleCnt="0"/>
      <dgm:spPr/>
    </dgm:pt>
    <dgm:pt modelId="{A4E30004-8955-4048-AC86-C5897A6E2BCD}" type="pres">
      <dgm:prSet presAssocID="{66A7A4AC-38D2-48C8-A086-7C20FDD1CD42}" presName="hierRoot1" presStyleCnt="0"/>
      <dgm:spPr/>
    </dgm:pt>
    <dgm:pt modelId="{F359008F-7BA9-4FC8-8B75-F9C47365FACA}" type="pres">
      <dgm:prSet presAssocID="{66A7A4AC-38D2-48C8-A086-7C20FDD1CD42}" presName="composite" presStyleCnt="0"/>
      <dgm:spPr/>
    </dgm:pt>
    <dgm:pt modelId="{5C051B61-53C3-426D-8DD0-188F1274DC88}" type="pres">
      <dgm:prSet presAssocID="{66A7A4AC-38D2-48C8-A086-7C20FDD1CD42}" presName="background" presStyleLbl="node0" presStyleIdx="3" presStyleCnt="4"/>
      <dgm:spPr/>
    </dgm:pt>
    <dgm:pt modelId="{9211144D-99DE-43CD-A93B-786F7F40B415}" type="pres">
      <dgm:prSet presAssocID="{66A7A4AC-38D2-48C8-A086-7C20FDD1CD42}" presName="text" presStyleLbl="fgAcc0" presStyleIdx="3" presStyleCnt="4">
        <dgm:presLayoutVars>
          <dgm:chPref val="3"/>
        </dgm:presLayoutVars>
      </dgm:prSet>
      <dgm:spPr/>
    </dgm:pt>
    <dgm:pt modelId="{A2EEF616-1366-4C1F-A337-58E573B914BD}" type="pres">
      <dgm:prSet presAssocID="{66A7A4AC-38D2-48C8-A086-7C20FDD1CD42}" presName="hierChild2" presStyleCnt="0"/>
      <dgm:spPr/>
    </dgm:pt>
  </dgm:ptLst>
  <dgm:cxnLst>
    <dgm:cxn modelId="{306F5D01-9EAB-45EE-9B3B-903A65BDB1D1}" type="presOf" srcId="{66A7A4AC-38D2-48C8-A086-7C20FDD1CD42}" destId="{9211144D-99DE-43CD-A93B-786F7F40B415}" srcOrd="0" destOrd="0" presId="urn:microsoft.com/office/officeart/2005/8/layout/hierarchy1"/>
    <dgm:cxn modelId="{A8E46A0C-19A5-47D6-8CCF-63E08E5671C8}" type="presOf" srcId="{B8D5C343-C943-4A3D-9D95-60DAE5106F4C}" destId="{469BA41D-3AB1-42A1-AEA7-A16A5A74C58E}" srcOrd="0" destOrd="0" presId="urn:microsoft.com/office/officeart/2005/8/layout/hierarchy1"/>
    <dgm:cxn modelId="{E0D5541E-82B2-4CD8-A454-8FF62926C2A3}" type="presOf" srcId="{CB6DEE50-BB10-4994-8CC7-C610E21E902D}" destId="{6E64309C-A072-488A-8722-2E5D0501F68A}" srcOrd="0" destOrd="0" presId="urn:microsoft.com/office/officeart/2005/8/layout/hierarchy1"/>
    <dgm:cxn modelId="{82C1482A-48F4-4BBB-B5AA-3090729E8B60}" srcId="{9F5E1913-9CFE-4C54-9D86-7EE5332F1930}" destId="{66A7A4AC-38D2-48C8-A086-7C20FDD1CD42}" srcOrd="3" destOrd="0" parTransId="{01299186-2F77-486B-9D22-D331F5584E77}" sibTransId="{0FC7F556-CD18-4599-A68B-56CF26393A2B}"/>
    <dgm:cxn modelId="{40202E45-03B7-403A-8B94-5CC5D6C1A740}" srcId="{9F5E1913-9CFE-4C54-9D86-7EE5332F1930}" destId="{171CE771-BAD9-43FE-8EB5-91FEDD09A2D3}" srcOrd="2" destOrd="0" parTransId="{4912ABD8-A5BD-4447-A886-D8B985215602}" sibTransId="{92DF258F-4E7C-44E1-9186-C80C91A78239}"/>
    <dgm:cxn modelId="{9D985072-1288-4060-9B13-1BE68562795E}" srcId="{9F5E1913-9CFE-4C54-9D86-7EE5332F1930}" destId="{B8D5C343-C943-4A3D-9D95-60DAE5106F4C}" srcOrd="1" destOrd="0" parTransId="{E95B2B1B-EE9E-426D-8B8F-4BB68CFB1788}" sibTransId="{9D764E24-B4DC-4000-94A9-9DF9D5A9380C}"/>
    <dgm:cxn modelId="{4A5D3F80-A381-4DA6-BA5F-8ED705685825}" type="presOf" srcId="{171CE771-BAD9-43FE-8EB5-91FEDD09A2D3}" destId="{D2A3BC3D-42B8-4EDD-AACE-E2273ABF95EE}" srcOrd="0" destOrd="0" presId="urn:microsoft.com/office/officeart/2005/8/layout/hierarchy1"/>
    <dgm:cxn modelId="{36B39580-E1F2-4622-BF10-5BFE083E916F}" type="presOf" srcId="{9F5E1913-9CFE-4C54-9D86-7EE5332F1930}" destId="{FF7EEE6D-9039-498B-96AD-CE9565C05C8A}" srcOrd="0" destOrd="0" presId="urn:microsoft.com/office/officeart/2005/8/layout/hierarchy1"/>
    <dgm:cxn modelId="{89B03CED-6109-4DB6-BB21-E1C3B20BCFE6}" srcId="{9F5E1913-9CFE-4C54-9D86-7EE5332F1930}" destId="{CB6DEE50-BB10-4994-8CC7-C610E21E902D}" srcOrd="0" destOrd="0" parTransId="{DAE55C69-764C-4048-A6E6-96F069545ED4}" sibTransId="{9D53B1D3-5208-4BB5-9E1E-585A855102CD}"/>
    <dgm:cxn modelId="{B264DD2D-9746-438F-8461-3E47B07A8DAE}" type="presParOf" srcId="{FF7EEE6D-9039-498B-96AD-CE9565C05C8A}" destId="{AD332073-AEC5-49AA-8E98-FE780C867816}" srcOrd="0" destOrd="0" presId="urn:microsoft.com/office/officeart/2005/8/layout/hierarchy1"/>
    <dgm:cxn modelId="{4E354C9E-4123-4108-9ABD-5BAAFE347484}" type="presParOf" srcId="{AD332073-AEC5-49AA-8E98-FE780C867816}" destId="{1254A1E3-AA06-4B65-8B2E-067093488039}" srcOrd="0" destOrd="0" presId="urn:microsoft.com/office/officeart/2005/8/layout/hierarchy1"/>
    <dgm:cxn modelId="{72027538-17A9-42A8-848A-75F83644EA93}" type="presParOf" srcId="{1254A1E3-AA06-4B65-8B2E-067093488039}" destId="{12485F22-BC1D-4ACC-A360-A5C9D5BF297F}" srcOrd="0" destOrd="0" presId="urn:microsoft.com/office/officeart/2005/8/layout/hierarchy1"/>
    <dgm:cxn modelId="{EB940672-000B-4B90-8F0D-522C590A7873}" type="presParOf" srcId="{1254A1E3-AA06-4B65-8B2E-067093488039}" destId="{6E64309C-A072-488A-8722-2E5D0501F68A}" srcOrd="1" destOrd="0" presId="urn:microsoft.com/office/officeart/2005/8/layout/hierarchy1"/>
    <dgm:cxn modelId="{9F4800B8-5872-47DE-BA9D-EE2B988326FC}" type="presParOf" srcId="{AD332073-AEC5-49AA-8E98-FE780C867816}" destId="{923F4DAA-F191-4FD4-9070-3CF28FA54120}" srcOrd="1" destOrd="0" presId="urn:microsoft.com/office/officeart/2005/8/layout/hierarchy1"/>
    <dgm:cxn modelId="{0254EC16-4098-4BA3-9731-53981ACB8AA3}" type="presParOf" srcId="{FF7EEE6D-9039-498B-96AD-CE9565C05C8A}" destId="{ED0F0784-042F-42EA-AE52-A9723E56B8DB}" srcOrd="1" destOrd="0" presId="urn:microsoft.com/office/officeart/2005/8/layout/hierarchy1"/>
    <dgm:cxn modelId="{FD6FB3AE-6F31-42ED-931A-1053CFA3706C}" type="presParOf" srcId="{ED0F0784-042F-42EA-AE52-A9723E56B8DB}" destId="{817D5B45-254E-48F5-9AF7-137D1961B1C7}" srcOrd="0" destOrd="0" presId="urn:microsoft.com/office/officeart/2005/8/layout/hierarchy1"/>
    <dgm:cxn modelId="{77743343-1C24-4340-9283-82CC11939DFE}" type="presParOf" srcId="{817D5B45-254E-48F5-9AF7-137D1961B1C7}" destId="{DD16A4CD-5AA2-4947-A31B-13F39B2BB845}" srcOrd="0" destOrd="0" presId="urn:microsoft.com/office/officeart/2005/8/layout/hierarchy1"/>
    <dgm:cxn modelId="{7E7151F4-D183-41C0-9890-86CD58C07204}" type="presParOf" srcId="{817D5B45-254E-48F5-9AF7-137D1961B1C7}" destId="{469BA41D-3AB1-42A1-AEA7-A16A5A74C58E}" srcOrd="1" destOrd="0" presId="urn:microsoft.com/office/officeart/2005/8/layout/hierarchy1"/>
    <dgm:cxn modelId="{A6193A83-893C-4510-94BF-46B7D5770821}" type="presParOf" srcId="{ED0F0784-042F-42EA-AE52-A9723E56B8DB}" destId="{A7B220AA-F2DE-4766-B504-04C7327DE0A7}" srcOrd="1" destOrd="0" presId="urn:microsoft.com/office/officeart/2005/8/layout/hierarchy1"/>
    <dgm:cxn modelId="{9C1802D5-525D-46F3-B994-F2BA3DAF8CC1}" type="presParOf" srcId="{FF7EEE6D-9039-498B-96AD-CE9565C05C8A}" destId="{598608FF-F526-48D8-8C32-6AEEEE0D3A5E}" srcOrd="2" destOrd="0" presId="urn:microsoft.com/office/officeart/2005/8/layout/hierarchy1"/>
    <dgm:cxn modelId="{691FCC99-983D-4D88-A9C4-E4C1D68DBDE5}" type="presParOf" srcId="{598608FF-F526-48D8-8C32-6AEEEE0D3A5E}" destId="{CA61562A-DA6F-494A-889A-1769A47A3444}" srcOrd="0" destOrd="0" presId="urn:microsoft.com/office/officeart/2005/8/layout/hierarchy1"/>
    <dgm:cxn modelId="{863D0F5D-0A2B-48F1-902A-BA234BE7EFFC}" type="presParOf" srcId="{CA61562A-DA6F-494A-889A-1769A47A3444}" destId="{CCBCDDC7-4FBA-4DEA-95F0-CB3075AA8BAA}" srcOrd="0" destOrd="0" presId="urn:microsoft.com/office/officeart/2005/8/layout/hierarchy1"/>
    <dgm:cxn modelId="{165F843E-0AB2-408A-9D02-BDB3CFCA6788}" type="presParOf" srcId="{CA61562A-DA6F-494A-889A-1769A47A3444}" destId="{D2A3BC3D-42B8-4EDD-AACE-E2273ABF95EE}" srcOrd="1" destOrd="0" presId="urn:microsoft.com/office/officeart/2005/8/layout/hierarchy1"/>
    <dgm:cxn modelId="{C193A42E-AF76-4018-96EB-6315EC890CF0}" type="presParOf" srcId="{598608FF-F526-48D8-8C32-6AEEEE0D3A5E}" destId="{391D2C3E-59C4-4948-AD66-E2122128B397}" srcOrd="1" destOrd="0" presId="urn:microsoft.com/office/officeart/2005/8/layout/hierarchy1"/>
    <dgm:cxn modelId="{210AC01F-0403-4FB5-B04D-C8FE3232491F}" type="presParOf" srcId="{FF7EEE6D-9039-498B-96AD-CE9565C05C8A}" destId="{A4E30004-8955-4048-AC86-C5897A6E2BCD}" srcOrd="3" destOrd="0" presId="urn:microsoft.com/office/officeart/2005/8/layout/hierarchy1"/>
    <dgm:cxn modelId="{1BC65B1F-C1BA-4D83-AD91-9F0E8AB2C70B}" type="presParOf" srcId="{A4E30004-8955-4048-AC86-C5897A6E2BCD}" destId="{F359008F-7BA9-4FC8-8B75-F9C47365FACA}" srcOrd="0" destOrd="0" presId="urn:microsoft.com/office/officeart/2005/8/layout/hierarchy1"/>
    <dgm:cxn modelId="{ED681804-1494-4291-8843-429F3DD57F5C}" type="presParOf" srcId="{F359008F-7BA9-4FC8-8B75-F9C47365FACA}" destId="{5C051B61-53C3-426D-8DD0-188F1274DC88}" srcOrd="0" destOrd="0" presId="urn:microsoft.com/office/officeart/2005/8/layout/hierarchy1"/>
    <dgm:cxn modelId="{949AE797-6951-4158-8C4B-F1372A94D8A9}" type="presParOf" srcId="{F359008F-7BA9-4FC8-8B75-F9C47365FACA}" destId="{9211144D-99DE-43CD-A93B-786F7F40B415}" srcOrd="1" destOrd="0" presId="urn:microsoft.com/office/officeart/2005/8/layout/hierarchy1"/>
    <dgm:cxn modelId="{2D460D3E-289C-4C8E-8C7A-D685E3B74A20}" type="presParOf" srcId="{A4E30004-8955-4048-AC86-C5897A6E2BCD}" destId="{A2EEF616-1366-4C1F-A337-58E573B914B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F827FA-5231-4579-88BF-913480A57DEC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709D7ED-BA41-4D2D-9A08-DAB44A5C2196}">
      <dgm:prSet/>
      <dgm:spPr/>
      <dgm:t>
        <a:bodyPr/>
        <a:lstStyle/>
        <a:p>
          <a:r>
            <a:rPr lang="es-ES"/>
            <a:t>Adaptador de clase</a:t>
          </a:r>
          <a:endParaRPr lang="en-US"/>
        </a:p>
      </dgm:t>
    </dgm:pt>
    <dgm:pt modelId="{6796B5C4-8B6C-4C79-91F2-4926E874E9E3}" type="parTrans" cxnId="{AE01D4CB-D17A-4F0B-9A0A-882A7A2EA7F7}">
      <dgm:prSet/>
      <dgm:spPr/>
      <dgm:t>
        <a:bodyPr/>
        <a:lstStyle/>
        <a:p>
          <a:endParaRPr lang="en-US"/>
        </a:p>
      </dgm:t>
    </dgm:pt>
    <dgm:pt modelId="{49B8DEA1-2C52-417E-9807-39A0BC2D5941}" type="sibTrans" cxnId="{AE01D4CB-D17A-4F0B-9A0A-882A7A2EA7F7}">
      <dgm:prSet/>
      <dgm:spPr/>
      <dgm:t>
        <a:bodyPr/>
        <a:lstStyle/>
        <a:p>
          <a:endParaRPr lang="en-US"/>
        </a:p>
      </dgm:t>
    </dgm:pt>
    <dgm:pt modelId="{110F0843-9699-47AE-9C27-ABFD09724E32}">
      <dgm:prSet/>
      <dgm:spPr/>
      <dgm:t>
        <a:bodyPr/>
        <a:lstStyle/>
        <a:p>
          <a:r>
            <a:rPr lang="es-ES"/>
            <a:t>Adaptador de objetos</a:t>
          </a:r>
          <a:endParaRPr lang="en-US"/>
        </a:p>
      </dgm:t>
    </dgm:pt>
    <dgm:pt modelId="{9681BC80-BB0F-4E9A-A307-DD816A862987}" type="parTrans" cxnId="{62E857D4-4B79-4D9F-B3AD-F065C0A2EAFA}">
      <dgm:prSet/>
      <dgm:spPr/>
      <dgm:t>
        <a:bodyPr/>
        <a:lstStyle/>
        <a:p>
          <a:endParaRPr lang="en-US"/>
        </a:p>
      </dgm:t>
    </dgm:pt>
    <dgm:pt modelId="{D4310F16-4E79-4E4C-994B-69D39110EF23}" type="sibTrans" cxnId="{62E857D4-4B79-4D9F-B3AD-F065C0A2EAFA}">
      <dgm:prSet/>
      <dgm:spPr/>
      <dgm:t>
        <a:bodyPr/>
        <a:lstStyle/>
        <a:p>
          <a:endParaRPr lang="en-US"/>
        </a:p>
      </dgm:t>
    </dgm:pt>
    <dgm:pt modelId="{D04CDFC9-D9FE-4B7D-897E-3E83F660C538}" type="pres">
      <dgm:prSet presAssocID="{72F827FA-5231-4579-88BF-913480A57DEC}" presName="linear" presStyleCnt="0">
        <dgm:presLayoutVars>
          <dgm:dir/>
          <dgm:animLvl val="lvl"/>
          <dgm:resizeHandles val="exact"/>
        </dgm:presLayoutVars>
      </dgm:prSet>
      <dgm:spPr/>
    </dgm:pt>
    <dgm:pt modelId="{83E45C29-6D9B-4E91-9BC3-D0F8DB1E6738}" type="pres">
      <dgm:prSet presAssocID="{B709D7ED-BA41-4D2D-9A08-DAB44A5C2196}" presName="parentLin" presStyleCnt="0"/>
      <dgm:spPr/>
    </dgm:pt>
    <dgm:pt modelId="{597C85FF-F646-4697-BEA9-E08F8A1B7A51}" type="pres">
      <dgm:prSet presAssocID="{B709D7ED-BA41-4D2D-9A08-DAB44A5C2196}" presName="parentLeftMargin" presStyleLbl="node1" presStyleIdx="0" presStyleCnt="2"/>
      <dgm:spPr/>
    </dgm:pt>
    <dgm:pt modelId="{80C8DD3B-E5D8-448C-86F9-3667BF645E33}" type="pres">
      <dgm:prSet presAssocID="{B709D7ED-BA41-4D2D-9A08-DAB44A5C21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4790C89-27FC-4108-B2D1-C10008585581}" type="pres">
      <dgm:prSet presAssocID="{B709D7ED-BA41-4D2D-9A08-DAB44A5C2196}" presName="negativeSpace" presStyleCnt="0"/>
      <dgm:spPr/>
    </dgm:pt>
    <dgm:pt modelId="{58FE7115-6EDE-4E3A-80B3-3A3CD18AECC6}" type="pres">
      <dgm:prSet presAssocID="{B709D7ED-BA41-4D2D-9A08-DAB44A5C2196}" presName="childText" presStyleLbl="conFgAcc1" presStyleIdx="0" presStyleCnt="2">
        <dgm:presLayoutVars>
          <dgm:bulletEnabled val="1"/>
        </dgm:presLayoutVars>
      </dgm:prSet>
      <dgm:spPr/>
    </dgm:pt>
    <dgm:pt modelId="{3B15AF69-9B25-478B-B7CA-C42A689EF7AA}" type="pres">
      <dgm:prSet presAssocID="{49B8DEA1-2C52-417E-9807-39A0BC2D5941}" presName="spaceBetweenRectangles" presStyleCnt="0"/>
      <dgm:spPr/>
    </dgm:pt>
    <dgm:pt modelId="{C0F303DB-C039-4049-92A1-D702953983D7}" type="pres">
      <dgm:prSet presAssocID="{110F0843-9699-47AE-9C27-ABFD09724E32}" presName="parentLin" presStyleCnt="0"/>
      <dgm:spPr/>
    </dgm:pt>
    <dgm:pt modelId="{CCE861DB-0CB7-4CF1-8F8D-7EC5AEA5032E}" type="pres">
      <dgm:prSet presAssocID="{110F0843-9699-47AE-9C27-ABFD09724E32}" presName="parentLeftMargin" presStyleLbl="node1" presStyleIdx="0" presStyleCnt="2"/>
      <dgm:spPr/>
    </dgm:pt>
    <dgm:pt modelId="{BB16417E-EFC9-4053-9A02-B2C02AE467D9}" type="pres">
      <dgm:prSet presAssocID="{110F0843-9699-47AE-9C27-ABFD09724E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BF6F04-E5F6-4AE4-B2F5-E2D4CAF7BFA1}" type="pres">
      <dgm:prSet presAssocID="{110F0843-9699-47AE-9C27-ABFD09724E32}" presName="negativeSpace" presStyleCnt="0"/>
      <dgm:spPr/>
    </dgm:pt>
    <dgm:pt modelId="{7F8D3A13-630C-4841-BC83-F4F70B0421A7}" type="pres">
      <dgm:prSet presAssocID="{110F0843-9699-47AE-9C27-ABFD09724E3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90D935B-F50F-4E66-95E2-8D0346ED1B3F}" type="presOf" srcId="{110F0843-9699-47AE-9C27-ABFD09724E32}" destId="{CCE861DB-0CB7-4CF1-8F8D-7EC5AEA5032E}" srcOrd="0" destOrd="0" presId="urn:microsoft.com/office/officeart/2005/8/layout/list1"/>
    <dgm:cxn modelId="{F30F4853-9625-4FD5-AB49-B49E08DF1AC0}" type="presOf" srcId="{B709D7ED-BA41-4D2D-9A08-DAB44A5C2196}" destId="{597C85FF-F646-4697-BEA9-E08F8A1B7A51}" srcOrd="0" destOrd="0" presId="urn:microsoft.com/office/officeart/2005/8/layout/list1"/>
    <dgm:cxn modelId="{99ED4E7D-24D4-4199-BC76-31CBFA8758D4}" type="presOf" srcId="{72F827FA-5231-4579-88BF-913480A57DEC}" destId="{D04CDFC9-D9FE-4B7D-897E-3E83F660C538}" srcOrd="0" destOrd="0" presId="urn:microsoft.com/office/officeart/2005/8/layout/list1"/>
    <dgm:cxn modelId="{DC0900BD-1D65-4FC0-B9C4-AB407AD6DF7E}" type="presOf" srcId="{110F0843-9699-47AE-9C27-ABFD09724E32}" destId="{BB16417E-EFC9-4053-9A02-B2C02AE467D9}" srcOrd="1" destOrd="0" presId="urn:microsoft.com/office/officeart/2005/8/layout/list1"/>
    <dgm:cxn modelId="{AE01D4CB-D17A-4F0B-9A0A-882A7A2EA7F7}" srcId="{72F827FA-5231-4579-88BF-913480A57DEC}" destId="{B709D7ED-BA41-4D2D-9A08-DAB44A5C2196}" srcOrd="0" destOrd="0" parTransId="{6796B5C4-8B6C-4C79-91F2-4926E874E9E3}" sibTransId="{49B8DEA1-2C52-417E-9807-39A0BC2D5941}"/>
    <dgm:cxn modelId="{62E857D4-4B79-4D9F-B3AD-F065C0A2EAFA}" srcId="{72F827FA-5231-4579-88BF-913480A57DEC}" destId="{110F0843-9699-47AE-9C27-ABFD09724E32}" srcOrd="1" destOrd="0" parTransId="{9681BC80-BB0F-4E9A-A307-DD816A862987}" sibTransId="{D4310F16-4E79-4E4C-994B-69D39110EF23}"/>
    <dgm:cxn modelId="{0DB48BEC-4E42-4DEC-96FF-6CECD4BE9374}" type="presOf" srcId="{B709D7ED-BA41-4D2D-9A08-DAB44A5C2196}" destId="{80C8DD3B-E5D8-448C-86F9-3667BF645E33}" srcOrd="1" destOrd="0" presId="urn:microsoft.com/office/officeart/2005/8/layout/list1"/>
    <dgm:cxn modelId="{76546F76-C19B-40B6-AD5E-8F5788F2F26D}" type="presParOf" srcId="{D04CDFC9-D9FE-4B7D-897E-3E83F660C538}" destId="{83E45C29-6D9B-4E91-9BC3-D0F8DB1E6738}" srcOrd="0" destOrd="0" presId="urn:microsoft.com/office/officeart/2005/8/layout/list1"/>
    <dgm:cxn modelId="{CE690DBE-93A4-433B-8B8D-03A833075A76}" type="presParOf" srcId="{83E45C29-6D9B-4E91-9BC3-D0F8DB1E6738}" destId="{597C85FF-F646-4697-BEA9-E08F8A1B7A51}" srcOrd="0" destOrd="0" presId="urn:microsoft.com/office/officeart/2005/8/layout/list1"/>
    <dgm:cxn modelId="{822620FD-7D10-412F-99A2-4962EB8BD81E}" type="presParOf" srcId="{83E45C29-6D9B-4E91-9BC3-D0F8DB1E6738}" destId="{80C8DD3B-E5D8-448C-86F9-3667BF645E33}" srcOrd="1" destOrd="0" presId="urn:microsoft.com/office/officeart/2005/8/layout/list1"/>
    <dgm:cxn modelId="{0A004DAE-A1AE-43BF-B7EF-60B56C11C232}" type="presParOf" srcId="{D04CDFC9-D9FE-4B7D-897E-3E83F660C538}" destId="{94790C89-27FC-4108-B2D1-C10008585581}" srcOrd="1" destOrd="0" presId="urn:microsoft.com/office/officeart/2005/8/layout/list1"/>
    <dgm:cxn modelId="{A6BF6CD7-50A5-4403-8F72-E6D3C6CA2D6C}" type="presParOf" srcId="{D04CDFC9-D9FE-4B7D-897E-3E83F660C538}" destId="{58FE7115-6EDE-4E3A-80B3-3A3CD18AECC6}" srcOrd="2" destOrd="0" presId="urn:microsoft.com/office/officeart/2005/8/layout/list1"/>
    <dgm:cxn modelId="{B046008B-BC81-40D1-BA6B-D056C9C7EDA6}" type="presParOf" srcId="{D04CDFC9-D9FE-4B7D-897E-3E83F660C538}" destId="{3B15AF69-9B25-478B-B7CA-C42A689EF7AA}" srcOrd="3" destOrd="0" presId="urn:microsoft.com/office/officeart/2005/8/layout/list1"/>
    <dgm:cxn modelId="{9BC608CE-C2AF-4C49-ADEE-F17E2C23CD09}" type="presParOf" srcId="{D04CDFC9-D9FE-4B7D-897E-3E83F660C538}" destId="{C0F303DB-C039-4049-92A1-D702953983D7}" srcOrd="4" destOrd="0" presId="urn:microsoft.com/office/officeart/2005/8/layout/list1"/>
    <dgm:cxn modelId="{D0CF5C57-5A0B-4A97-894D-09AE96A5FE29}" type="presParOf" srcId="{C0F303DB-C039-4049-92A1-D702953983D7}" destId="{CCE861DB-0CB7-4CF1-8F8D-7EC5AEA5032E}" srcOrd="0" destOrd="0" presId="urn:microsoft.com/office/officeart/2005/8/layout/list1"/>
    <dgm:cxn modelId="{1E301D47-8E01-4D82-AE17-5E86DA5DADF9}" type="presParOf" srcId="{C0F303DB-C039-4049-92A1-D702953983D7}" destId="{BB16417E-EFC9-4053-9A02-B2C02AE467D9}" srcOrd="1" destOrd="0" presId="urn:microsoft.com/office/officeart/2005/8/layout/list1"/>
    <dgm:cxn modelId="{AAB22C3A-3473-4A44-B0B8-035A6A82D0B9}" type="presParOf" srcId="{D04CDFC9-D9FE-4B7D-897E-3E83F660C538}" destId="{CCBF6F04-E5F6-4AE4-B2F5-E2D4CAF7BFA1}" srcOrd="5" destOrd="0" presId="urn:microsoft.com/office/officeart/2005/8/layout/list1"/>
    <dgm:cxn modelId="{2853A594-CC65-4D32-A59D-4942354D468E}" type="presParOf" srcId="{D04CDFC9-D9FE-4B7D-897E-3E83F660C538}" destId="{7F8D3A13-630C-4841-BC83-F4F70B0421A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85F22-BC1D-4ACC-A360-A5C9D5BF297F}">
      <dsp:nvSpPr>
        <dsp:cNvPr id="0" name=""/>
        <dsp:cNvSpPr/>
      </dsp:nvSpPr>
      <dsp:spPr>
        <a:xfrm>
          <a:off x="3124" y="1012998"/>
          <a:ext cx="2231078" cy="1416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64309C-A072-488A-8722-2E5D0501F68A}">
      <dsp:nvSpPr>
        <dsp:cNvPr id="0" name=""/>
        <dsp:cNvSpPr/>
      </dsp:nvSpPr>
      <dsp:spPr>
        <a:xfrm>
          <a:off x="251022" y="1248501"/>
          <a:ext cx="2231078" cy="14167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Introducción</a:t>
          </a:r>
          <a:endParaRPr lang="en-US" sz="1700" kern="1200"/>
        </a:p>
      </dsp:txBody>
      <dsp:txXfrm>
        <a:off x="292517" y="1289996"/>
        <a:ext cx="2148088" cy="1333744"/>
      </dsp:txXfrm>
    </dsp:sp>
    <dsp:sp modelId="{DD16A4CD-5AA2-4947-A31B-13F39B2BB845}">
      <dsp:nvSpPr>
        <dsp:cNvPr id="0" name=""/>
        <dsp:cNvSpPr/>
      </dsp:nvSpPr>
      <dsp:spPr>
        <a:xfrm>
          <a:off x="2729998" y="1012998"/>
          <a:ext cx="2231078" cy="1416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9BA41D-3AB1-42A1-AEA7-A16A5A74C58E}">
      <dsp:nvSpPr>
        <dsp:cNvPr id="0" name=""/>
        <dsp:cNvSpPr/>
      </dsp:nvSpPr>
      <dsp:spPr>
        <a:xfrm>
          <a:off x="2977895" y="1248501"/>
          <a:ext cx="2231078" cy="14167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Tipos de Adaptador</a:t>
          </a:r>
          <a:endParaRPr lang="en-US" sz="1700" kern="1200"/>
        </a:p>
      </dsp:txBody>
      <dsp:txXfrm>
        <a:off x="3019390" y="1289996"/>
        <a:ext cx="2148088" cy="1333744"/>
      </dsp:txXfrm>
    </dsp:sp>
    <dsp:sp modelId="{CCBCDDC7-4FBA-4DEA-95F0-CB3075AA8BAA}">
      <dsp:nvSpPr>
        <dsp:cNvPr id="0" name=""/>
        <dsp:cNvSpPr/>
      </dsp:nvSpPr>
      <dsp:spPr>
        <a:xfrm>
          <a:off x="5456871" y="1012998"/>
          <a:ext cx="2231078" cy="1416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A3BC3D-42B8-4EDD-AACE-E2273ABF95EE}">
      <dsp:nvSpPr>
        <dsp:cNvPr id="0" name=""/>
        <dsp:cNvSpPr/>
      </dsp:nvSpPr>
      <dsp:spPr>
        <a:xfrm>
          <a:off x="5704768" y="1248501"/>
          <a:ext cx="2231078" cy="14167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Modelo/Diagramas </a:t>
          </a:r>
          <a:r>
            <a:rPr lang="es-ES" sz="1700" kern="1200" dirty="0"/>
            <a:t>de Clase</a:t>
          </a:r>
          <a:endParaRPr lang="en-US" sz="1700" kern="1200" dirty="0"/>
        </a:p>
      </dsp:txBody>
      <dsp:txXfrm>
        <a:off x="5746263" y="1289996"/>
        <a:ext cx="2148088" cy="1333744"/>
      </dsp:txXfrm>
    </dsp:sp>
    <dsp:sp modelId="{5C051B61-53C3-426D-8DD0-188F1274DC88}">
      <dsp:nvSpPr>
        <dsp:cNvPr id="0" name=""/>
        <dsp:cNvSpPr/>
      </dsp:nvSpPr>
      <dsp:spPr>
        <a:xfrm>
          <a:off x="8183744" y="1012998"/>
          <a:ext cx="2231078" cy="1416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11144D-99DE-43CD-A93B-786F7F40B415}">
      <dsp:nvSpPr>
        <dsp:cNvPr id="0" name=""/>
        <dsp:cNvSpPr/>
      </dsp:nvSpPr>
      <dsp:spPr>
        <a:xfrm>
          <a:off x="8431642" y="1248501"/>
          <a:ext cx="2231078" cy="14167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Ejemplos</a:t>
          </a:r>
          <a:endParaRPr lang="en-US" sz="1700" kern="1200"/>
        </a:p>
      </dsp:txBody>
      <dsp:txXfrm>
        <a:off x="8473137" y="1289996"/>
        <a:ext cx="2148088" cy="1333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E7115-6EDE-4E3A-80B3-3A3CD18AECC6}">
      <dsp:nvSpPr>
        <dsp:cNvPr id="0" name=""/>
        <dsp:cNvSpPr/>
      </dsp:nvSpPr>
      <dsp:spPr>
        <a:xfrm>
          <a:off x="0" y="1031487"/>
          <a:ext cx="6188529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8DD3B-E5D8-448C-86F9-3667BF645E33}">
      <dsp:nvSpPr>
        <dsp:cNvPr id="0" name=""/>
        <dsp:cNvSpPr/>
      </dsp:nvSpPr>
      <dsp:spPr>
        <a:xfrm>
          <a:off x="309426" y="588687"/>
          <a:ext cx="4331970" cy="88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738" tIns="0" rIns="163738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Adaptador de clase</a:t>
          </a:r>
          <a:endParaRPr lang="en-US" sz="3000" kern="1200"/>
        </a:p>
      </dsp:txBody>
      <dsp:txXfrm>
        <a:off x="352657" y="631918"/>
        <a:ext cx="4245508" cy="799138"/>
      </dsp:txXfrm>
    </dsp:sp>
    <dsp:sp modelId="{7F8D3A13-630C-4841-BC83-F4F70B0421A7}">
      <dsp:nvSpPr>
        <dsp:cNvPr id="0" name=""/>
        <dsp:cNvSpPr/>
      </dsp:nvSpPr>
      <dsp:spPr>
        <a:xfrm>
          <a:off x="0" y="2392287"/>
          <a:ext cx="6188529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16417E-EFC9-4053-9A02-B2C02AE467D9}">
      <dsp:nvSpPr>
        <dsp:cNvPr id="0" name=""/>
        <dsp:cNvSpPr/>
      </dsp:nvSpPr>
      <dsp:spPr>
        <a:xfrm>
          <a:off x="309426" y="1949487"/>
          <a:ext cx="4331970" cy="88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738" tIns="0" rIns="163738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Adaptador de objetos</a:t>
          </a:r>
          <a:endParaRPr lang="en-US" sz="3000" kern="1200"/>
        </a:p>
      </dsp:txBody>
      <dsp:txXfrm>
        <a:off x="352657" y="1992718"/>
        <a:ext cx="4245508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0BDEBA1-176B-4684-BC73-32324FF9EDF5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EB6193-5AA7-489B-8575-00593FC261D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0A3C1E36-AAB4-47D5-89F4-8F921BD84148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10895658-EA1F-4910-80AB-4DA76E16747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5E82-D985-AD7E-3539-F2A3800B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6B2C1F1-733C-7D48-E1DF-BE599D029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21EA81-4A7D-2ACD-1491-18DE4D965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B587C1-0B49-7AE2-F3D1-5387B2782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061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BAF41-88FE-82D7-A7BA-2E33124C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2682D92-CC27-4CF8-F3FA-6A423EA63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C50F8C4-624D-8EBA-C26D-A60087715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F2EE22-2AA0-1BD5-F51D-7DD66D19A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076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rtlCol="0" anchor="ctr"/>
          <a:lstStyle>
            <a:lvl1pPr algn="l">
              <a:defRPr lang="es-ES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s-E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s-E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marL="685800" lvl="1" indent="-228600" rtl="0"/>
            <a:r>
              <a:rPr lang="es-ES"/>
              <a:t>Segundo nivel</a:t>
            </a:r>
          </a:p>
          <a:p>
            <a:pPr marL="1143000" lvl="2" indent="-228600" rtl="0"/>
            <a:r>
              <a:rPr lang="es-ES"/>
              <a:t>Tercer nivel</a:t>
            </a:r>
          </a:p>
          <a:p>
            <a:pPr marL="1600200" lvl="3" indent="-228600" rtl="0"/>
            <a:r>
              <a:rPr lang="es-ES"/>
              <a:t>Cuarto nivel</a:t>
            </a:r>
          </a:p>
          <a:p>
            <a:pPr marL="2057400" lvl="4" indent="-228600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insertar una tabla</a:t>
            </a: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F52EB143-0484-4B4A-822A-8DC2C064522B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 rtlCol="0"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lang="es-ES"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lang="es-ES"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lang="es-ES"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lang="es-ES"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3" name="Marcador de fecha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72E03785-F6E3-493F-956A-4BC16E39C284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64" name="Marcador de pie de página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5" name="Marcador de número de diapositiva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posición de tabla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 rtlCol="0"/>
          <a:lstStyle>
            <a:lvl1pPr>
              <a:defRPr lang="es-ES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insertar una tabla</a:t>
            </a:r>
          </a:p>
          <a:p>
            <a:pPr rtl="0"/>
            <a:endParaRPr lang="es-ES" dirty="0"/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20B67A72-3A57-4FB3-90CC-3D658B9B24C0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i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rtlCol="0" anchor="b">
            <a:normAutofit/>
          </a:bodyPr>
          <a:lstStyle>
            <a:lvl1pPr algn="l">
              <a:defRPr lang="es-ES" sz="44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rtlCol="0" anchor="b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4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0" name="Imagen 19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9C9B4FAC-0AE5-4FDD-9B45-49F12FBE70E9}" type="datetime1">
              <a:rPr lang="es-ES" smtClean="0"/>
              <a:t>02/06/2025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Imagen 10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upo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upo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upo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7" name="Marcador de fecha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2C2B5D10-01BA-46C4-A39E-A3A8F037168D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68" name="Marcador de pie de página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9" name="Marcador de número de diapositiva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áfico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73" name="Gráfico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upo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upo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upo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upo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upo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upo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upo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92" name="Marcador de fecha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3DE257B0-0B1B-40C0-890E-3AB8D284D4F0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193" name="Marcador de pie de página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4" name="Marcador de número de diapositiva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2" name="Imagen 11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Marcador de fecha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77C618-E189-48F5-8AD3-BDEBDEC3F89A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33" name="Marcador de pie de página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34" name="Marcador de número de diapositiva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ángulo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ángulo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101" name="Forma libre: Forma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3" name="Forma libre: Forma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/>
            </a:lvl1pPr>
            <a:lvl2pPr>
              <a:lnSpc>
                <a:spcPts val="2000"/>
              </a:lnSpc>
              <a:defRPr lang="es-ES" sz="1800"/>
            </a:lvl2pPr>
            <a:lvl3pPr>
              <a:lnSpc>
                <a:spcPts val="2000"/>
              </a:lnSpc>
              <a:defRPr lang="es-ES" sz="1800"/>
            </a:lvl3pPr>
            <a:lvl4pPr>
              <a:lnSpc>
                <a:spcPts val="2000"/>
              </a:lnSpc>
              <a:defRPr lang="es-ES" sz="1800"/>
            </a:lvl4pPr>
            <a:lvl5pPr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09" name="Marcador de fecha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40EB7AE-9D04-44B1-A2AD-3158528BDC2A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210" name="Marcador de pie de página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1" name="Marcador de número de diapositiva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l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9" name="Marcador de fecha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493E32AF-3FCE-46D9-8013-32EEE691EE0A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70" name="Marcador de pie de página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71" name="Marcador de número de diapositiva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ángulo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3DAC8E4-6DEF-4C1E-98BC-5D4BE770117D}" type="datetime1">
              <a:rPr lang="es-ES" smtClean="0"/>
              <a:t>02/06/2025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-pattern.org/Adapter" TargetMode="External"/><Relationship Id="rId7" Type="http://schemas.openxmlformats.org/officeDocument/2006/relationships/hyperlink" Target="https://www.grch.com.ar/docs/unlu.poo/Gamma-DesignPatternsIntro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ooks.google.co.cr/books?id=6oHuKQe3TjQC&amp;printsec=frontcover&amp;hl=es&amp;source#v=onepage&amp;q&amp;f=false" TargetMode="External"/><Relationship Id="rId5" Type="http://schemas.openxmlformats.org/officeDocument/2006/relationships/hyperlink" Target="https://github.com/gomson/Design-Patterns/tree/master" TargetMode="External"/><Relationship Id="rId4" Type="http://schemas.openxmlformats.org/officeDocument/2006/relationships/hyperlink" Target="https://www.blackwasp.co.uk/adapter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Patrones estructurales</a:t>
            </a:r>
            <a:br>
              <a:rPr lang="es-ES" dirty="0"/>
            </a:br>
            <a:r>
              <a:rPr lang="es-ES" dirty="0"/>
              <a:t>(ADAPTADOR CLASE y objeto)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Diagrama de clases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62E7A49-754F-7FDD-9576-FB25C87CA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0800000">
            <a:off x="1" y="761322"/>
            <a:ext cx="4076118" cy="6096678"/>
          </a:xfrm>
        </p:spPr>
        <p:txBody>
          <a:bodyPr/>
          <a:lstStyle/>
          <a:p>
            <a:endParaRPr lang="es-CR"/>
          </a:p>
        </p:txBody>
      </p: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10</a:t>
            </a:fld>
            <a:endParaRPr lang="es-ES"/>
          </a:p>
        </p:txBody>
      </p:sp>
      <p:sp>
        <p:nvSpPr>
          <p:cNvPr id="9" name="Slide Number Placeholder 3" hidden="1">
            <a:extLst>
              <a:ext uri="{FF2B5EF4-FFF2-40B4-BE49-F238E27FC236}">
                <a16:creationId xmlns:a16="http://schemas.microsoft.com/office/drawing/2014/main" id="{D4624F15-C732-B577-EA5C-22915A6CFF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23295" y="6352847"/>
            <a:ext cx="457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5731"/>
            <a:ext cx="5069174" cy="1608100"/>
          </a:xfrm>
        </p:spPr>
        <p:txBody>
          <a:bodyPr rtlCol="0" anchor="t">
            <a:normAutofit fontScale="9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MODELO para el adaptador de clase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11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2239D5-B7B6-2365-C5BE-2F850953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686" y="530054"/>
            <a:ext cx="4036038" cy="5472597"/>
          </a:xfrm>
          <a:prstGeom prst="rect">
            <a:avLst/>
          </a:prstGeom>
          <a:noFill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6D9AEF-1211-D334-E3EE-5896A286D1D2}"/>
              </a:ext>
            </a:extLst>
          </p:cNvPr>
          <p:cNvSpPr txBox="1"/>
          <p:nvPr/>
        </p:nvSpPr>
        <p:spPr>
          <a:xfrm>
            <a:off x="995597" y="2417197"/>
            <a:ext cx="46019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800" dirty="0"/>
              <a:t>Se usa herencia para adaptar una clase existente (</a:t>
            </a:r>
            <a:r>
              <a:rPr lang="es-ES" sz="2800" dirty="0" err="1"/>
              <a:t>Adaptee</a:t>
            </a:r>
            <a:r>
              <a:rPr lang="es-ES" sz="2800" dirty="0"/>
              <a:t>) a una interfaz esperada (Target). El adaptador hereda tanto de Target como de </a:t>
            </a:r>
            <a:r>
              <a:rPr lang="es-ES" sz="2800" dirty="0" err="1"/>
              <a:t>Adaptee</a:t>
            </a:r>
            <a:r>
              <a:rPr lang="es-ES" sz="2800" dirty="0"/>
              <a:t>.</a:t>
            </a:r>
            <a:endParaRPr lang="es-CR" sz="2800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B6E55-4D75-24EB-069B-7E69910AE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8F8AEA-2734-1D71-7CA8-8B2CABF7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71" y="321852"/>
            <a:ext cx="6576216" cy="1387027"/>
          </a:xfrm>
        </p:spPr>
        <p:txBody>
          <a:bodyPr rtlCol="0" anchor="t">
            <a:normAutofit fontScale="9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MODELO para el adaptador de objeto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E0CA94-D99D-1B6E-FF20-11F46926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12</a:t>
            </a:fld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0CD497-2066-50DD-8340-C6A758C2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96" y="713012"/>
            <a:ext cx="3972479" cy="49822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852A657-8F26-8DDF-BC37-5CE70BE84D2A}"/>
              </a:ext>
            </a:extLst>
          </p:cNvPr>
          <p:cNvSpPr txBox="1"/>
          <p:nvPr/>
        </p:nvSpPr>
        <p:spPr>
          <a:xfrm>
            <a:off x="853416" y="2062219"/>
            <a:ext cx="51004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800" dirty="0"/>
              <a:t>Se usa composición, manteniendo una instancia de </a:t>
            </a:r>
            <a:r>
              <a:rPr lang="es-ES" sz="2800" dirty="0" err="1"/>
              <a:t>Adaptee</a:t>
            </a:r>
            <a:r>
              <a:rPr lang="es-ES" sz="2800" dirty="0"/>
              <a:t> dentro del adaptador, delegando las llamadas al método requerido</a:t>
            </a:r>
          </a:p>
          <a:p>
            <a:pPr lvl="1"/>
            <a:r>
              <a:rPr lang="es-ES" sz="2800" dirty="0"/>
              <a:t>para cumplir con la interfaz Target.</a:t>
            </a:r>
            <a:endParaRPr lang="es-CR" sz="2800" dirty="0"/>
          </a:p>
        </p:txBody>
      </p:sp>
    </p:spTree>
    <p:extLst>
      <p:ext uri="{BB962C8B-B14F-4D97-AF65-F5344CB8AC3E}">
        <p14:creationId xmlns:p14="http://schemas.microsoft.com/office/powerpoint/2010/main" val="265254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Ejemplo de código</a:t>
            </a:r>
          </a:p>
        </p:txBody>
      </p: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0" y="6356350"/>
            <a:ext cx="457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FA1DEFB-827B-F96C-BBB1-FB23CBD8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6" y="136525"/>
            <a:ext cx="11293799" cy="65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tabla 5">
            <a:extLst>
              <a:ext uri="{FF2B5EF4-FFF2-40B4-BE49-F238E27FC236}">
                <a16:creationId xmlns:a16="http://schemas.microsoft.com/office/drawing/2014/main" id="{97F3889F-80BF-E2D6-C0CB-0D78BCDA7CBA}"/>
              </a:ext>
            </a:extLst>
          </p:cNvPr>
          <p:cNvPicPr>
            <a:picLocks noGrp="1" noChangeAspect="1"/>
          </p:cNvPicPr>
          <p:nvPr>
            <p:ph type="tbl" sz="quarter" idx="14"/>
          </p:nvPr>
        </p:nvPicPr>
        <p:blipFill>
          <a:blip r:embed="rId2"/>
          <a:stretch>
            <a:fillRect/>
          </a:stretch>
        </p:blipFill>
        <p:spPr>
          <a:xfrm>
            <a:off x="401782" y="1470032"/>
            <a:ext cx="11556880" cy="2113677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302372-73AF-93B6-7244-3CCEEF353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5538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2732-2290-5686-3181-2D1FE04B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41DD618-BB98-F568-D7D1-E863CF1F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4A80B5-5437-70B7-EA2E-2574FE78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5" y="147207"/>
            <a:ext cx="10741620" cy="63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21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tabla 5">
            <a:extLst>
              <a:ext uri="{FF2B5EF4-FFF2-40B4-BE49-F238E27FC236}">
                <a16:creationId xmlns:a16="http://schemas.microsoft.com/office/drawing/2014/main" id="{2EDD590C-D951-4206-BA84-4096137C03C2}"/>
              </a:ext>
            </a:extLst>
          </p:cNvPr>
          <p:cNvPicPr>
            <a:picLocks noGrp="1" noChangeAspect="1"/>
          </p:cNvPicPr>
          <p:nvPr>
            <p:ph type="tbl" sz="quarter" idx="14"/>
          </p:nvPr>
        </p:nvPicPr>
        <p:blipFill>
          <a:blip r:embed="rId2"/>
          <a:stretch>
            <a:fillRect/>
          </a:stretch>
        </p:blipFill>
        <p:spPr>
          <a:xfrm>
            <a:off x="360218" y="1618458"/>
            <a:ext cx="11637652" cy="2833469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B27009-237B-EE08-0905-7500E7DB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smtClean="0"/>
              <a:pPr rtl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185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77" y="136525"/>
            <a:ext cx="10665845" cy="80337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Referencias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4" name="Marcador de tabla 3">
            <a:extLst>
              <a:ext uri="{FF2B5EF4-FFF2-40B4-BE49-F238E27FC236}">
                <a16:creationId xmlns:a16="http://schemas.microsoft.com/office/drawing/2014/main" id="{6C122EF6-8BFE-7667-3A0A-B0ADBEB6328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81892" y="1293091"/>
            <a:ext cx="10845954" cy="4802907"/>
          </a:xfrm>
        </p:spPr>
        <p:txBody>
          <a:bodyPr/>
          <a:lstStyle/>
          <a:p>
            <a:r>
              <a:rPr lang="es-CR" dirty="0" err="1">
                <a:hlinkClick r:id="rId3"/>
              </a:rPr>
              <a:t>Adapter</a:t>
            </a:r>
            <a:r>
              <a:rPr lang="es-CR" dirty="0">
                <a:hlinkClick r:id="rId3"/>
              </a:rPr>
              <a:t> - </a:t>
            </a:r>
            <a:r>
              <a:rPr lang="es-CR" dirty="0" err="1">
                <a:hlinkClick r:id="rId3"/>
              </a:rPr>
              <a:t>Structural</a:t>
            </a:r>
            <a:r>
              <a:rPr lang="es-CR" dirty="0">
                <a:hlinkClick r:id="rId3"/>
              </a:rPr>
              <a:t> </a:t>
            </a:r>
            <a:r>
              <a:rPr lang="es-CR" dirty="0" err="1">
                <a:hlinkClick r:id="rId3"/>
              </a:rPr>
              <a:t>Pattern</a:t>
            </a:r>
            <a:r>
              <a:rPr lang="es-CR" dirty="0">
                <a:hlinkClick r:id="rId3"/>
              </a:rPr>
              <a:t> - Software-Pattern.org</a:t>
            </a:r>
            <a:endParaRPr lang="es-CR" dirty="0"/>
          </a:p>
          <a:p>
            <a:r>
              <a:rPr lang="es-CR" dirty="0" err="1">
                <a:hlinkClick r:id="rId4"/>
              </a:rPr>
              <a:t>Adapter</a:t>
            </a:r>
            <a:r>
              <a:rPr lang="es-CR" dirty="0">
                <a:hlinkClick r:id="rId4"/>
              </a:rPr>
              <a:t> </a:t>
            </a:r>
            <a:r>
              <a:rPr lang="es-CR" dirty="0" err="1">
                <a:hlinkClick r:id="rId4"/>
              </a:rPr>
              <a:t>Design</a:t>
            </a:r>
            <a:r>
              <a:rPr lang="es-CR" dirty="0">
                <a:hlinkClick r:id="rId4"/>
              </a:rPr>
              <a:t> </a:t>
            </a:r>
            <a:r>
              <a:rPr lang="es-CR" dirty="0" err="1">
                <a:hlinkClick r:id="rId4"/>
              </a:rPr>
              <a:t>Pattern</a:t>
            </a:r>
            <a:endParaRPr lang="es-CR" dirty="0"/>
          </a:p>
          <a:p>
            <a:r>
              <a:rPr lang="en-US" dirty="0" err="1">
                <a:hlinkClick r:id="rId5"/>
              </a:rPr>
              <a:t>gomson</a:t>
            </a:r>
            <a:r>
              <a:rPr lang="en-US" dirty="0">
                <a:hlinkClick r:id="rId5"/>
              </a:rPr>
              <a:t>/Design-Patterns: Design Patterns: Elements of Reusable Object-Oriented Software</a:t>
            </a:r>
            <a:endParaRPr lang="es-CR" dirty="0"/>
          </a:p>
          <a:p>
            <a:r>
              <a:rPr lang="es-CR" dirty="0" err="1">
                <a:hlinkClick r:id="rId6"/>
              </a:rPr>
              <a:t>Design</a:t>
            </a:r>
            <a:r>
              <a:rPr lang="es-CR" dirty="0">
                <a:hlinkClick r:id="rId6"/>
              </a:rPr>
              <a:t> </a:t>
            </a:r>
            <a:r>
              <a:rPr lang="es-CR" dirty="0" err="1">
                <a:hlinkClick r:id="rId6"/>
              </a:rPr>
              <a:t>Patterns</a:t>
            </a:r>
            <a:r>
              <a:rPr lang="es-CR" dirty="0">
                <a:hlinkClick r:id="rId6"/>
              </a:rPr>
              <a:t>: </a:t>
            </a:r>
            <a:r>
              <a:rPr lang="es-CR" dirty="0" err="1">
                <a:hlinkClick r:id="rId6"/>
              </a:rPr>
              <a:t>Elements</a:t>
            </a:r>
            <a:r>
              <a:rPr lang="es-CR" dirty="0">
                <a:hlinkClick r:id="rId6"/>
              </a:rPr>
              <a:t> </a:t>
            </a:r>
            <a:r>
              <a:rPr lang="es-CR" dirty="0" err="1">
                <a:hlinkClick r:id="rId6"/>
              </a:rPr>
              <a:t>of</a:t>
            </a:r>
            <a:r>
              <a:rPr lang="es-CR" dirty="0">
                <a:hlinkClick r:id="rId6"/>
              </a:rPr>
              <a:t> Reusable </a:t>
            </a:r>
            <a:r>
              <a:rPr lang="es-CR" dirty="0" err="1">
                <a:hlinkClick r:id="rId6"/>
              </a:rPr>
              <a:t>Object-Oriented</a:t>
            </a:r>
            <a:r>
              <a:rPr lang="es-CR" dirty="0">
                <a:hlinkClick r:id="rId6"/>
              </a:rPr>
              <a:t> Software - Erich Gamma, Richard Helm, Ralph Johnson, John </a:t>
            </a:r>
            <a:r>
              <a:rPr lang="es-CR" dirty="0" err="1">
                <a:hlinkClick r:id="rId6"/>
              </a:rPr>
              <a:t>Vlissides</a:t>
            </a:r>
            <a:r>
              <a:rPr lang="es-CR" dirty="0">
                <a:hlinkClick r:id="rId6"/>
              </a:rPr>
              <a:t> - Google Libros</a:t>
            </a:r>
            <a:endParaRPr lang="es-CR" dirty="0"/>
          </a:p>
          <a:p>
            <a:r>
              <a:rPr lang="en-US" dirty="0">
                <a:hlinkClick r:id="rId7"/>
              </a:rPr>
              <a:t>Design Patterns: Elements of Reusable Object Oriented Software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MUCHAS GRACIAS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B85F8D8-348A-880D-38E5-027170B1B7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Agenda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2</a:t>
            </a:fld>
            <a:endParaRPr lang="es-ES"/>
          </a:p>
        </p:txBody>
      </p:sp>
      <p:graphicFrame>
        <p:nvGraphicFramePr>
          <p:cNvPr id="8" name="Subtítulo 2">
            <a:extLst>
              <a:ext uri="{FF2B5EF4-FFF2-40B4-BE49-F238E27FC236}">
                <a16:creationId xmlns:a16="http://schemas.microsoft.com/office/drawing/2014/main" id="{E75956C1-6B57-1A4B-6D8D-7BC706D0F929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249879973"/>
              </p:ext>
            </p:extLst>
          </p:nvPr>
        </p:nvGraphicFramePr>
        <p:xfrm>
          <a:off x="762000" y="2417763"/>
          <a:ext cx="10665845" cy="367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Introducción al </a:t>
            </a:r>
            <a:r>
              <a:rPr lang="es-ES" dirty="0" err="1"/>
              <a:t>adapter</a:t>
            </a:r>
            <a:r>
              <a:rPr lang="es-ES" dirty="0"/>
              <a:t> </a:t>
            </a:r>
            <a:r>
              <a:rPr lang="es-ES" dirty="0" err="1"/>
              <a:t>patron</a:t>
            </a:r>
            <a:endParaRPr lang="es-ES" dirty="0"/>
          </a:p>
        </p:txBody>
      </p:sp>
      <p:pic>
        <p:nvPicPr>
          <p:cNvPr id="34" name="Marcador de posición de imagen 33" descr="Vista aérea de una intersección de autopista de neó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24936" r="24936"/>
          <a:stretch/>
        </p:blipFill>
        <p:spPr>
          <a:xfrm rot="10800000">
            <a:off x="0" y="762000"/>
            <a:ext cx="4076700" cy="6096000"/>
          </a:xfr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506" y="342294"/>
            <a:ext cx="10115051" cy="195152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¿Cuál es el propósito del patrón adaptador?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2131" y="2462694"/>
            <a:ext cx="8545484" cy="332174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3200" dirty="0"/>
              <a:t>El “</a:t>
            </a:r>
            <a:r>
              <a:rPr lang="es-ES" sz="3200" dirty="0" err="1"/>
              <a:t>patter</a:t>
            </a:r>
            <a:r>
              <a:rPr lang="es-ES" sz="3200" dirty="0"/>
              <a:t> </a:t>
            </a:r>
            <a:r>
              <a:rPr lang="es-ES" sz="3200" dirty="0" err="1"/>
              <a:t>adapter</a:t>
            </a:r>
            <a:r>
              <a:rPr lang="es-ES" sz="3200" dirty="0"/>
              <a:t>” o también llamado “</a:t>
            </a:r>
            <a:r>
              <a:rPr lang="es-ES" sz="3200" dirty="0" err="1"/>
              <a:t>wrapper</a:t>
            </a:r>
            <a:r>
              <a:rPr lang="es-ES" sz="3200" dirty="0"/>
              <a:t>” tiene el propósito de convertir una interfaz en otra interfaz esperada por el usuario/cliente</a:t>
            </a:r>
            <a:endParaRPr lang="es-ES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82E8FF8-8307-8482-B66C-D342FE57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6" y="2933996"/>
            <a:ext cx="3038897" cy="2025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307FCD5-D90C-0712-34B5-01AD1908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s-ES" sz="2100" dirty="0" err="1"/>
              <a:t>Adapter</a:t>
            </a:r>
            <a:r>
              <a:rPr lang="es-ES" sz="2100" dirty="0"/>
              <a:t> envuelve la funcionalidad de una clase y la traduce a una interfaz esperada por el cliente, similar a cómo un adaptador de corriente permite conectar dispositivos con enchufes incompatibles</a:t>
            </a:r>
            <a:endParaRPr lang="es-CR" sz="2100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83AA47B9-3141-6CC2-4009-6D553DC7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936" r="1" b="21938"/>
          <a:stretch>
            <a:fillRect/>
          </a:stretch>
        </p:blipFill>
        <p:spPr>
          <a:xfrm>
            <a:off x="3150466" y="2398813"/>
            <a:ext cx="6510770" cy="3635831"/>
          </a:xfrm>
          <a:prstGeom prst="rect">
            <a:avLst/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BC886C8E-0A15-0B0C-F469-385F007E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69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E62AA-CA9A-4FEE-E129-638213B3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CEFC94C-6D74-1AF2-DF67-F8C55A6332B8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1460568" y="1274605"/>
            <a:ext cx="9820032" cy="4308789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3DD9DB-FC41-7AC7-C479-712DFB35E9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644FFF-659F-82E4-F277-B83F26BE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242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Tipos de adaptador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7</a:t>
            </a:fld>
            <a:endParaRPr lang="es-ES"/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132AFF9B-9510-2595-08B3-876CBDD8697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840143704"/>
              </p:ext>
            </p:extLst>
          </p:nvPr>
        </p:nvGraphicFramePr>
        <p:xfrm>
          <a:off x="3112868" y="2224913"/>
          <a:ext cx="6188529" cy="373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C0302-8AF1-F6C2-2826-1C8982C4E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 anchor="b">
            <a:normAutofit/>
          </a:bodyPr>
          <a:lstStyle/>
          <a:p>
            <a:r>
              <a:rPr lang="es-CR" dirty="0"/>
              <a:t>Adaptador de clase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4E56A6-55F3-8D5D-6174-CDDB4D3F745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3299953"/>
            <a:ext cx="6898246" cy="3128586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s-ES" dirty="0"/>
              <a:t>Usa herencia múltiple, es decir, el adaptador hereda del Target (interfaz esperada) y del </a:t>
            </a:r>
            <a:r>
              <a:rPr lang="es-ES" dirty="0" err="1"/>
              <a:t>Adaptee</a:t>
            </a:r>
            <a:r>
              <a:rPr lang="es-ES" dirty="0"/>
              <a:t> (clase existente). Es eficiente, pero depende de que el lenguaje permita herencia múltiple.</a:t>
            </a:r>
            <a:endParaRPr lang="es-C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0F5299-DD9E-9A23-6666-D0326503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533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B1412-2093-F21B-8680-7D586ED7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 anchor="b">
            <a:normAutofit/>
          </a:bodyPr>
          <a:lstStyle/>
          <a:p>
            <a:r>
              <a:rPr lang="es-CR" dirty="0"/>
              <a:t>Adaptador de objetos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3EAF4D-CBCE-4D23-2026-2CB84D05605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Aft>
                <a:spcPts val="600"/>
              </a:spcAft>
              <a:buNone/>
            </a:pPr>
            <a:r>
              <a:rPr lang="es-ES" dirty="0"/>
              <a:t>Usa composición, lo que significa que el adaptador tiene una instancia del “</a:t>
            </a:r>
            <a:r>
              <a:rPr lang="es-ES" dirty="0" err="1"/>
              <a:t>Adaptee</a:t>
            </a:r>
            <a:r>
              <a:rPr lang="es-ES" dirty="0"/>
              <a:t>” dentro de él. Es más flexible, ya que puede cambiar el </a:t>
            </a:r>
            <a:r>
              <a:rPr lang="es-ES" dirty="0" err="1"/>
              <a:t>Adaptee</a:t>
            </a:r>
            <a:r>
              <a:rPr lang="es-ES" dirty="0"/>
              <a:t> en tiempo de ejecución y no depende de herencia múltiple.</a:t>
            </a:r>
            <a:endParaRPr lang="es-C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29E5321-062C-B37E-3319-CF9A633C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smtClean="0"/>
              <a:pPr rtl="0">
                <a:spcAft>
                  <a:spcPts val="600"/>
                </a:spcAft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60814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16625_TF33968143_Win32" id="{FD55521C-97B8-455D-B14F-4B365F441772}" vid="{700AE2DC-749E-4702-88ED-A17DDD6F6B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4E5FE8-A915-420D-B1FD-32F89CB72F43}">
  <we:reference id="WA104380519" version="3.7.0.0" store="Omex" storeType="OMEX"/>
  <we:alternateReferences>
    <we:reference id="WA104380519" version="3.7.0.0" store="WA10438051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d36f73-8aef-4a52-9f98-4ea87d8a1ce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7BE18C3CD6DF469C6CBA2E61EE6F95" ma:contentTypeVersion="15" ma:contentTypeDescription="Crear nuevo documento." ma:contentTypeScope="" ma:versionID="cb54b039097b72bbc0b361a70812195f">
  <xsd:schema xmlns:xsd="http://www.w3.org/2001/XMLSchema" xmlns:xs="http://www.w3.org/2001/XMLSchema" xmlns:p="http://schemas.microsoft.com/office/2006/metadata/properties" xmlns:ns3="70d36f73-8aef-4a52-9f98-4ea87d8a1ce9" xmlns:ns4="2c8d70ea-0530-4e50-9e2c-6385945ad087" targetNamespace="http://schemas.microsoft.com/office/2006/metadata/properties" ma:root="true" ma:fieldsID="5fe006617ef8f6ec1f31a03acd8553f0" ns3:_="" ns4:_="">
    <xsd:import namespace="70d36f73-8aef-4a52-9f98-4ea87d8a1ce9"/>
    <xsd:import namespace="2c8d70ea-0530-4e50-9e2c-6385945ad0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36f73-8aef-4a52-9f98-4ea87d8a1c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70ea-0530-4e50-9e2c-6385945ad0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2c8d70ea-0530-4e50-9e2c-6385945ad087"/>
    <ds:schemaRef ds:uri="http://purl.org/dc/dcmitype/"/>
    <ds:schemaRef ds:uri="70d36f73-8aef-4a52-9f98-4ea87d8a1ce9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C679EDA-392C-42D2-976C-B0D26D2894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d36f73-8aef-4a52-9f98-4ea87d8a1ce9"/>
    <ds:schemaRef ds:uri="2c8d70ea-0530-4e50-9e2c-6385945ad0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{2B230A54-7E2A-4315-ABD6-4CB5AF0A18C0}tf33968143_win32</Template>
  <TotalTime>768</TotalTime>
  <Words>342</Words>
  <Application>Microsoft Office PowerPoint</Application>
  <PresentationFormat>Panorámica</PresentationFormat>
  <Paragraphs>60</Paragraphs>
  <Slides>19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Avenir Next LT Pro</vt:lpstr>
      <vt:lpstr>Calibri</vt:lpstr>
      <vt:lpstr>Personalizar</vt:lpstr>
      <vt:lpstr>Patrones estructurales (ADAPTADOR CLASE y objeto)</vt:lpstr>
      <vt:lpstr>Agenda</vt:lpstr>
      <vt:lpstr>Introducción al adapter patron</vt:lpstr>
      <vt:lpstr>¿Cuál es el propósito del patrón adaptador?</vt:lpstr>
      <vt:lpstr>Adapter envuelve la funcionalidad de una clase y la traduce a una interfaz esperada por el cliente, similar a cómo un adaptador de corriente permite conectar dispositivos con enchufes incompatibles</vt:lpstr>
      <vt:lpstr>Presentación de PowerPoint</vt:lpstr>
      <vt:lpstr>Tipos de adaptador</vt:lpstr>
      <vt:lpstr>Adaptador de clase</vt:lpstr>
      <vt:lpstr>Adaptador de objetos</vt:lpstr>
      <vt:lpstr>Diagrama de clases</vt:lpstr>
      <vt:lpstr>MODELO para el adaptador de clase</vt:lpstr>
      <vt:lpstr>MODELO para el adaptador de objeto</vt:lpstr>
      <vt:lpstr>Ejemplo de código</vt:lpstr>
      <vt:lpstr>Presentación de PowerPoint</vt:lpstr>
      <vt:lpstr>Presentación de PowerPoint</vt:lpstr>
      <vt:lpstr>Presentación de PowerPoint</vt:lpstr>
      <vt:lpstr>Presentación de PowerPoint</vt:lpstr>
      <vt:lpstr>Referencias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ESPINOZA OLIVARES DUAN ANTONIO</dc:creator>
  <cp:lastModifiedBy>ESPINOZA OLIVARES DUAN ANTONIO</cp:lastModifiedBy>
  <cp:revision>3</cp:revision>
  <dcterms:created xsi:type="dcterms:W3CDTF">2025-06-03T04:54:29Z</dcterms:created>
  <dcterms:modified xsi:type="dcterms:W3CDTF">2025-06-03T17:43:08Z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0x010100C47BE18C3CD6DF469C6CBA2E61EE6F95</vt:lpwstr>
  </property>
</Properties>
</file>